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35b9ed0bb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35b9ed0bb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/>
        </p:nvSpPr>
        <p:spPr>
          <a:xfrm>
            <a:off x="248250" y="484075"/>
            <a:ext cx="86475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lt1"/>
                </a:solidFill>
                <a:highlight>
                  <a:srgbClr val="783F04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DEFECTIVE </a:t>
            </a:r>
            <a:endParaRPr sz="4400">
              <a:solidFill>
                <a:schemeClr val="lt1"/>
              </a:solidFill>
              <a:highlight>
                <a:srgbClr val="783F04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lt1"/>
                </a:solidFill>
                <a:highlight>
                  <a:srgbClr val="783F04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CHESSBOARD PROBLEM</a:t>
            </a:r>
            <a:endParaRPr sz="4400">
              <a:solidFill>
                <a:schemeClr val="lt1"/>
              </a:solidFill>
              <a:highlight>
                <a:srgbClr val="783F04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83F04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70200" y="912050"/>
            <a:ext cx="8403600" cy="10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DIVIDE AND CONQUER ALGORITHM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633775" y="1776150"/>
            <a:ext cx="8068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BATCH ID-J1648661666</a:t>
            </a:r>
            <a:endParaRPr sz="19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633775" y="2754225"/>
            <a:ext cx="8331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TIYASA KUNDU-RA2011003010648</a:t>
            </a:r>
            <a:endParaRPr sz="20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PALAK RANI-RA2011003010661</a:t>
            </a:r>
            <a:endParaRPr sz="20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PALAK PATEL-RA2011003010666</a:t>
            </a:r>
            <a:endParaRPr sz="20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83F04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0" name="Google Shape;80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ABSTRACT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5"/>
          <p:cNvSpPr txBox="1"/>
          <p:nvPr>
            <p:ph idx="2" type="body"/>
          </p:nvPr>
        </p:nvSpPr>
        <p:spPr>
          <a:xfrm>
            <a:off x="4939500" y="432475"/>
            <a:ext cx="3837000" cy="398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The Defective Chessboard problem, also known as the Tiling Problem is an interesting problem. It is typically solved with a “divide and conquer” approach. The algorithm has a time complexity of O(n²).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83F04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problem: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71900" y="1872300"/>
            <a:ext cx="47358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Given a n by n board where n is of form 2^k where k &gt;= 1 (Basically, n is a power of 2 with minimum value as 2). The board has one missing square). Fill the board using </a:t>
            </a:r>
            <a:r>
              <a:rPr lang="en" sz="1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triominos</a:t>
            </a:r>
            <a:r>
              <a:rPr lang="en" sz="1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. A </a:t>
            </a:r>
            <a:r>
              <a:rPr lang="en" sz="1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triomino</a:t>
            </a:r>
            <a:r>
              <a:rPr lang="en" sz="1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is an L-shaped tile is a 2 × 2 block with one cell of size 1×1 missing.</a:t>
            </a:r>
            <a:endParaRPr sz="18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89" name="Google Shape;89;p16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0025" y="1872300"/>
            <a:ext cx="2508375" cy="2503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83F04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OBJECTIVES:</a:t>
            </a:r>
            <a:endParaRPr i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514875" y="2141850"/>
            <a:ext cx="5764500" cy="27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latin typeface="Trebuchet MS"/>
                <a:ea typeface="Trebuchet MS"/>
                <a:cs typeface="Trebuchet MS"/>
                <a:sym typeface="Trebuchet MS"/>
              </a:rPr>
              <a:t>GIVEN </a:t>
            </a:r>
            <a:r>
              <a:rPr lang="en" sz="1700" u="sng">
                <a:latin typeface="Trebuchet MS"/>
                <a:ea typeface="Trebuchet MS"/>
                <a:cs typeface="Trebuchet MS"/>
                <a:sym typeface="Trebuchet MS"/>
              </a:rPr>
              <a:t>CONDITIONS</a:t>
            </a: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:-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1.We have a chessboard of size n x n, where n =2k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2. Exactly on square is defective in the chessboard.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3. The tiles(trominoes) are in L-shape i.e. 3 squares.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latin typeface="Trebuchet MS"/>
                <a:ea typeface="Trebuchet MS"/>
                <a:cs typeface="Trebuchet MS"/>
                <a:sym typeface="Trebuchet MS"/>
              </a:rPr>
              <a:t>OBJECTIVE</a:t>
            </a: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: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Cover all the chessboard with L-shape tiles(trominoes), except the defective square.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750" y="2305400"/>
            <a:ext cx="1912875" cy="21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83F04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58325" y="447975"/>
            <a:ext cx="38802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492225" y="1657575"/>
            <a:ext cx="60477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This report explains how a defective or missing square in an n x n chessboard can be found using the concept of Divide and Conquer Algorithmic Technique. It is a real time application for this approach.</a:t>
            </a:r>
            <a:endParaRPr sz="17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